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3374D542-6E3E-455F-9BFB-B45891911720}">
          <p14:sldIdLst>
            <p14:sldId id="256"/>
            <p14:sldId id="259"/>
            <p14:sldId id="257"/>
          </p14:sldIdLst>
        </p14:section>
        <p14:section name="Search for 3D Models" id="{6844172C-9703-4DC7-908A-C23538616A3C}">
          <p14:sldIdLst/>
        </p14:section>
        <p14:section name="Insert a 3D Model from a File" id="{66737F24-1C36-4DF4-A00F-927A3F1468AC}">
          <p14:sldIdLst/>
        </p14:section>
        <p14:section name="Position and Rotate Your 3D Model" id="{A08F0015-E7F5-4E26-BBAF-AEE4F9A16AD2}">
          <p14:sldIdLst/>
        </p14:section>
        <p14:section name="Animate Your 3D Model" id="{B62868DA-F525-4AC5-9E3E-39ECA0154BBD}">
          <p14:sldIdLst/>
        </p14:section>
        <p14:section name="Learn More" id="{62756D7E-964E-493A-83A1-13BC0B6B5E47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0" autoAdjust="0"/>
    <p:restoredTop sz="86410" autoAdjust="0"/>
  </p:normalViewPr>
  <p:slideViewPr>
    <p:cSldViewPr snapToGrid="0">
      <p:cViewPr varScale="1">
        <p:scale>
          <a:sx n="45" d="100"/>
          <a:sy n="45" d="100"/>
        </p:scale>
        <p:origin x="60" y="2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7" d="100"/>
          <a:sy n="47" d="100"/>
        </p:scale>
        <p:origin x="1732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3FCC2-4E7A-4671-AA79-177CB194E449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1C38D-F26D-4167-83EF-8774BC62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50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1C38D-F26D-4167-83EF-8774BC62D54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411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3238323-0ADF-4328-9564-AEB5DFD80DB6}"/>
              </a:ext>
            </a:extLst>
          </p:cNvPr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776FAE-C8F8-44A1-8BC7-9EB948371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3500"/>
            <a:ext cx="9144000" cy="1790700"/>
          </a:xfrm>
        </p:spPr>
        <p:txBody>
          <a:bodyPr vert="horz" lIns="91440" tIns="0" rIns="91440" bIns="0" rtlCol="0" anchor="t" anchorCtr="0">
            <a:noAutofit/>
          </a:bodyPr>
          <a:lstStyle>
            <a:lvl1pPr>
              <a:lnSpc>
                <a:spcPct val="100000"/>
              </a:lnSpc>
              <a:defRPr lang="en-US" sz="48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7900C6-1C2C-4612-8672-356C6DDFD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28009"/>
            <a:ext cx="9144000" cy="1287675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lang="en-US" sz="2400" dirty="0">
                <a:solidFill>
                  <a:schemeClr val="bg1"/>
                </a:solidFill>
                <a:latin typeface="+mj-lt"/>
              </a:defRPr>
            </a:lvl1pPr>
          </a:lstStyle>
          <a:p>
            <a:pPr marL="228600" lvl="0" indent="-228600">
              <a:lnSpc>
                <a:spcPct val="150000"/>
              </a:lnSpc>
              <a:spcAft>
                <a:spcPts val="1200"/>
              </a:spcAft>
            </a:pPr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274E620-B44E-41FF-8FA1-D955BD69C0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13926" b="71478"/>
          <a:stretch/>
        </p:blipFill>
        <p:spPr>
          <a:xfrm>
            <a:off x="342899" y="4546601"/>
            <a:ext cx="11715751" cy="202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14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FB8AB91F-D739-4DD5-859B-B16B125BE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0340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E770BB0-A521-41C6-A0AE-BEE679D2A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46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F89203F-46EF-44A2-956A-7FF6AF93BE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1D47175-944E-463B-ABBB-06669A473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862" y="1507068"/>
            <a:ext cx="3192379" cy="4669896"/>
          </a:xfrm>
        </p:spPr>
        <p:txBody>
          <a:bodyPr anchor="ctr"/>
          <a:lstStyle>
            <a:lvl1pPr marL="0" indent="0" algn="l">
              <a:lnSpc>
                <a:spcPct val="150000"/>
              </a:lnSpc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 algn="l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0725B0-0DB7-41CE-9C4C-39E8D0F6325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395537" y="1507068"/>
            <a:ext cx="7143905" cy="4669896"/>
          </a:xfrm>
        </p:spPr>
        <p:txBody>
          <a:bodyPr anchor="ctr"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9E63483-559C-4A6F-B04F-D6C56A3CC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49444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828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0017C897-2775-4930-B0BE-BEB724532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815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D258610D-0376-4D1E-8ED8-29382288BB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783"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1C16CD2-606C-441E-BBA3-51767980C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3501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6675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D5FD28E-AEC9-43B8-86F4-9CD3C41D49D7}"/>
              </a:ext>
            </a:extLst>
          </p:cNvPr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AFE014-E3CD-4B9A-A705-F1CADD8F4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DE5F7-8A52-43AD-8F30-F13CF5450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C85AE-A002-4BA3-8D90-3960ED0FF8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4E560-77BF-4D1A-B6E7-CD55CE12B1B8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03AA5-C732-4ECB-88D6-DAA20E2C1C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80433-CBB5-49C5-B032-5A800E5D0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32A06DA-7FF5-4DDE-94D0-63A83DB241E8}"/>
              </a:ext>
            </a:extLst>
          </p:cNvPr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514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52" r:id="rId4"/>
    <p:sldLayoutId id="2147483660" r:id="rId5"/>
    <p:sldLayoutId id="2147483662" r:id="rId6"/>
    <p:sldLayoutId id="2147483661" r:id="rId7"/>
    <p:sldLayoutId id="214748365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2800" kern="1200">
          <a:solidFill>
            <a:schemeClr val="bg2">
              <a:lumMod val="2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F8D61-9318-4DC8-A868-2B1BFDD2B2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Security measures, legislation and experience in Argentina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322DE6-C2BE-4B53-BC28-C43EBD0052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Dibicoo survey 2/2021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76C8EDD7-C5B1-4937-8FAC-A7EE07F69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7760" y="3429000"/>
            <a:ext cx="2028426" cy="2540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580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90413FA-C010-43CF-81A4-F157317E4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2000" dirty="0"/>
              <a:t>Most</a:t>
            </a:r>
            <a:r>
              <a:rPr lang="es-AR" sz="2000" dirty="0"/>
              <a:t> </a:t>
            </a:r>
            <a:r>
              <a:rPr lang="en-US" sz="2000" dirty="0"/>
              <a:t>big</a:t>
            </a:r>
            <a:r>
              <a:rPr lang="es-AR" sz="2000" dirty="0"/>
              <a:t> </a:t>
            </a:r>
            <a:r>
              <a:rPr lang="es-AR" sz="2000" dirty="0" err="1"/>
              <a:t>plants</a:t>
            </a:r>
            <a:r>
              <a:rPr lang="es-AR" sz="2000" dirty="0"/>
              <a:t> </a:t>
            </a:r>
            <a:r>
              <a:rPr lang="en-US" sz="2000" dirty="0"/>
              <a:t>comply</a:t>
            </a:r>
            <a:r>
              <a:rPr lang="es-AR" sz="2000" dirty="0"/>
              <a:t> with EU standards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s-AR" sz="2000" dirty="0"/>
              <a:t>100 % perception that national standards are </a:t>
            </a:r>
            <a:r>
              <a:rPr lang="en-US" sz="2000" dirty="0"/>
              <a:t>insufficient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s-AR" sz="2000" dirty="0" err="1"/>
              <a:t>Most</a:t>
            </a:r>
            <a:r>
              <a:rPr lang="es-AR" sz="2000" dirty="0"/>
              <a:t> </a:t>
            </a:r>
            <a:r>
              <a:rPr lang="es-AR" sz="2000" dirty="0" err="1"/>
              <a:t>accidents</a:t>
            </a:r>
            <a:r>
              <a:rPr lang="es-AR" sz="2000" dirty="0"/>
              <a:t> are in </a:t>
            </a:r>
            <a:r>
              <a:rPr lang="es-AR" sz="2000" dirty="0" err="1"/>
              <a:t>construction</a:t>
            </a:r>
            <a:r>
              <a:rPr lang="es-AR" sz="2000" dirty="0"/>
              <a:t> and gas </a:t>
            </a:r>
            <a:r>
              <a:rPr lang="es-AR" sz="2000" dirty="0" err="1"/>
              <a:t>operation</a:t>
            </a:r>
            <a:endParaRPr lang="es-AR" sz="2000" dirty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s-AR" sz="2000" dirty="0" err="1"/>
              <a:t>Plant</a:t>
            </a:r>
            <a:r>
              <a:rPr lang="es-AR" sz="2000" dirty="0"/>
              <a:t> </a:t>
            </a:r>
            <a:r>
              <a:rPr lang="es-AR" sz="2000" dirty="0" err="1"/>
              <a:t>audits</a:t>
            </a:r>
            <a:r>
              <a:rPr lang="es-AR" sz="2000" dirty="0"/>
              <a:t> and </a:t>
            </a:r>
            <a:r>
              <a:rPr lang="es-AR" sz="2000" dirty="0" err="1"/>
              <a:t>capacity</a:t>
            </a:r>
            <a:r>
              <a:rPr lang="es-AR" sz="2000" dirty="0"/>
              <a:t> </a:t>
            </a:r>
            <a:r>
              <a:rPr lang="es-AR" sz="2000" dirty="0" err="1"/>
              <a:t>building</a:t>
            </a:r>
            <a:r>
              <a:rPr lang="es-AR" sz="2000" dirty="0"/>
              <a:t> </a:t>
            </a:r>
            <a:r>
              <a:rPr lang="es-AR" sz="2000" dirty="0" err="1"/>
              <a:t>were</a:t>
            </a:r>
            <a:r>
              <a:rPr lang="es-AR" sz="2000" dirty="0"/>
              <a:t> </a:t>
            </a:r>
            <a:r>
              <a:rPr lang="es-AR" sz="2000" dirty="0" err="1"/>
              <a:t>mention</a:t>
            </a:r>
            <a:r>
              <a:rPr lang="es-AR" sz="2000" dirty="0"/>
              <a:t> as </a:t>
            </a:r>
            <a:r>
              <a:rPr lang="es-AR" sz="2000" dirty="0" err="1"/>
              <a:t>improvement</a:t>
            </a:r>
            <a:r>
              <a:rPr lang="es-AR" sz="2000" dirty="0"/>
              <a:t> </a:t>
            </a:r>
            <a:r>
              <a:rPr lang="es-AR" sz="2000" dirty="0" err="1"/>
              <a:t>measures</a:t>
            </a:r>
            <a:endParaRPr lang="es-AR" sz="2000" dirty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s-AR" sz="2000" dirty="0" err="1"/>
              <a:t>Standards</a:t>
            </a:r>
            <a:r>
              <a:rPr lang="es-AR" sz="2000" dirty="0"/>
              <a:t> </a:t>
            </a:r>
            <a:r>
              <a:rPr lang="es-AR" sz="2000" dirty="0" err="1"/>
              <a:t>used</a:t>
            </a:r>
            <a:r>
              <a:rPr lang="es-AR" sz="2000" dirty="0"/>
              <a:t> IEC AEA NFPA CATEX OSHA 18001 ISO 9001 &amp; 13.000 NAG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29DBBBF-0E34-4496-B825-CB5A2E809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err="1"/>
              <a:t>Main</a:t>
            </a:r>
            <a:r>
              <a:rPr lang="es-AR" dirty="0"/>
              <a:t> </a:t>
            </a:r>
            <a:r>
              <a:rPr lang="es-AR" dirty="0" err="1"/>
              <a:t>findings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796182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1795B-A93A-416C-8052-FAF4D907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results</a:t>
            </a:r>
          </a:p>
        </p:txBody>
      </p:sp>
      <p:pic>
        <p:nvPicPr>
          <p:cNvPr id="1026" name="Picture 2" descr="Forms response chart. Question title: A su criterio la operación de un digestor es una actividad de. Number of responses: 8 responses.">
            <a:extLst>
              <a:ext uri="{FF2B5EF4-FFF2-40B4-BE49-F238E27FC236}">
                <a16:creationId xmlns:a16="http://schemas.microsoft.com/office/drawing/2014/main" id="{E6D0DE3E-8451-4318-8045-C964607A47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3189" y="1457469"/>
            <a:ext cx="4871021" cy="197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C4DCEFB1-C701-4E10-9509-7808569627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628" y="1511351"/>
            <a:ext cx="4686276" cy="197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1FF838B1-66ED-4603-B0B2-248892A0A0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628" y="3697449"/>
            <a:ext cx="4561490" cy="1919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Forms response chart. Question title: Ordene por orden de riesgo. Number of responses: .">
            <a:extLst>
              <a:ext uri="{FF2B5EF4-FFF2-40B4-BE49-F238E27FC236}">
                <a16:creationId xmlns:a16="http://schemas.microsoft.com/office/drawing/2014/main" id="{5CE40DF7-7123-404E-B9EF-2F44EB29C5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3189" y="3697449"/>
            <a:ext cx="4561490" cy="1979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38" descr="Logo&#10;&#10;Description automatically generated">
            <a:extLst>
              <a:ext uri="{FF2B5EF4-FFF2-40B4-BE49-F238E27FC236}">
                <a16:creationId xmlns:a16="http://schemas.microsoft.com/office/drawing/2014/main" id="{856FF0AE-5DD8-4B91-A124-5594CDB36E6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4210" y="5420387"/>
            <a:ext cx="746372" cy="934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108150"/>
      </p:ext>
    </p:extLst>
  </p:cSld>
  <p:clrMapOvr>
    <a:masterClrMapping/>
  </p:clrMapOvr>
</p:sld>
</file>

<file path=ppt/theme/theme1.xml><?xml version="1.0" encoding="utf-8"?>
<a:theme xmlns:a="http://schemas.openxmlformats.org/drawingml/2006/main" name="Get Started with 3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Autofit/>
      </a:bodyPr>
      <a:lstStyle>
        <a:defPPr marL="0" indent="0" algn="l">
          <a:lnSpc>
            <a:spcPts val="1800"/>
          </a:lnSpc>
          <a:spcAft>
            <a:spcPts val="600"/>
          </a:spcAft>
          <a:buNone/>
          <a:defRPr sz="1200" dirty="0" smtClean="0">
            <a:solidFill>
              <a:prstClr val="black">
                <a:lumMod val="75000"/>
                <a:lumOff val="25000"/>
              </a:prstClr>
            </a:solidFill>
            <a:latin typeface="Segoe UI" panose="020B0502040204020203" pitchFamily="34" charset="0"/>
            <a:cs typeface="Segoe UI" panose="020B0502040204020203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ring Your Presentations" id="{59065FFD-95A5-4387-9888-595CD54FE3CE}" vid="{8A46A32C-1227-47D7-A4C8-360887988CE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{31100487-4919-4F51-BFC7-99334CF923E9}tf16411177_win32</Template>
  <TotalTime>27</TotalTime>
  <Words>62</Words>
  <Application>Microsoft Office PowerPoint</Application>
  <PresentationFormat>Widescreen</PresentationFormat>
  <Paragraphs>10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Segoe UI</vt:lpstr>
      <vt:lpstr>Segoe UI Light</vt:lpstr>
      <vt:lpstr>Wingdings</vt:lpstr>
      <vt:lpstr>Get Started with 3D</vt:lpstr>
      <vt:lpstr>Security measures, legislation and experience in Argentina</vt:lpstr>
      <vt:lpstr>Main findings</vt:lpstr>
      <vt:lpstr>Main 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Security measures, legislation and experience in Argentina</dc:title>
  <dc:creator>Jorge Antonio Hilbert</dc:creator>
  <cp:lastModifiedBy>Jorge Antonio Hilbert</cp:lastModifiedBy>
  <cp:revision>3</cp:revision>
  <dcterms:created xsi:type="dcterms:W3CDTF">2021-03-01T17:44:42Z</dcterms:created>
  <dcterms:modified xsi:type="dcterms:W3CDTF">2021-03-01T18:12:27Z</dcterms:modified>
</cp:coreProperties>
</file>